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5" r:id="rId6"/>
    <p:sldId id="266" r:id="rId7"/>
    <p:sldId id="267" r:id="rId8"/>
    <p:sldId id="260" r:id="rId9"/>
    <p:sldId id="263" r:id="rId1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62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E69BB7-6108-4EB6-9BCB-0B5E93FF2922}" type="datetime1">
              <a:rPr lang="de-DE" smtClean="0"/>
              <a:t>07.11.2019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3A55D8-88D0-4563-93BA-A7F51D6DB41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5349882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EC6EF4-AC95-4D08-A13B-B2015A26D787}" type="datetime1">
              <a:rPr lang="de-DE" smtClean="0"/>
              <a:t>07.11.2019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E4BAC1-51D2-4E5F-8030-F118B0E2F14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5358579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E4BAC1-51D2-4E5F-8030-F118B0E2F149}" type="slidenum">
              <a:rPr lang="de-DE" smtClean="0"/>
              <a:t>1</a:t>
            </a:fld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8078F157-3DBB-4035-9476-F5D695CC80CB}" type="datetime1">
              <a:rPr lang="de-DE" smtClean="0"/>
              <a:t>07.11.2019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9215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5F6A0-63B2-4B43-BCBB-42CDE0AFCCFC}" type="datetime1">
              <a:rPr lang="de-DE" smtClean="0"/>
              <a:t>07.11.2019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Gerader Verbinder 7"/>
          <p:cNvCxnSpPr/>
          <p:nvPr userDrawn="1"/>
        </p:nvCxnSpPr>
        <p:spPr>
          <a:xfrm>
            <a:off x="838200" y="6253844"/>
            <a:ext cx="10515600" cy="32657"/>
          </a:xfrm>
          <a:prstGeom prst="line">
            <a:avLst/>
          </a:prstGeom>
          <a:ln>
            <a:solidFill>
              <a:srgbClr val="0A62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29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99CA08-DD13-4D7C-8D8B-4CA0A01DFC2D}" type="datetime1">
              <a:rPr lang="de-DE" smtClean="0"/>
              <a:t>07.11.2019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74323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8A56-58B5-47BC-988B-22BA1A6DD5C4}" type="datetime1">
              <a:rPr lang="de-DE" smtClean="0"/>
              <a:t>07.11.2019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4631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E30-0C7F-4918-B88C-A744ED6A556A}" type="datetime1">
              <a:rPr lang="de-DE" smtClean="0"/>
              <a:t>07.11.2019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/>
              <a:t>www.gip-sd.de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36733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1F80D1-9BC7-4509-8843-9ABD0FBC8BA8}" type="datetime1">
              <a:rPr lang="de-DE" smtClean="0"/>
              <a:t>07.11.2019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938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09240-7BD6-4B49-9C17-ADCB391BD14F}" type="datetime1">
              <a:rPr lang="de-DE" smtClean="0"/>
              <a:t>07.11.2019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5057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A66C-5E74-45BB-8681-2613E4B86B2E}" type="datetime1">
              <a:rPr lang="de-DE" smtClean="0"/>
              <a:t>07.11.2019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25735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23B5-86AB-4372-A1F9-B358EE8171A0}" type="datetime1">
              <a:rPr lang="de-DE" smtClean="0"/>
              <a:t>07.11.2019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7906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358B7-4462-4A39-A05E-69D098EC40F1}" type="datetime1">
              <a:rPr lang="de-DE" smtClean="0"/>
              <a:t>07.11.2019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614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8CCC5-462F-4741-AD5F-3DFC1D26759F}" type="datetime1">
              <a:rPr lang="de-DE" smtClean="0"/>
              <a:t>07.11.2019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86702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27FF00-9163-4B7B-937C-63D8BAE6AB43}" type="datetime1">
              <a:rPr lang="de-DE" smtClean="0"/>
              <a:t>07.11.2019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77018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8D1EC-9831-4382-A54E-8B81140AB396}" type="datetime1">
              <a:rPr lang="de-DE" smtClean="0"/>
              <a:t>07.11.2019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e-DE" dirty="0"/>
              <a:t>www.gip-sd.de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90522" y="155481"/>
            <a:ext cx="1819141" cy="726262"/>
          </a:xfrm>
          <a:prstGeom prst="rect">
            <a:avLst/>
          </a:prstGeom>
        </p:spPr>
      </p:pic>
      <p:sp>
        <p:nvSpPr>
          <p:cNvPr id="10" name="Titelplatzhalter 9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11" name="Textplatzhalter 10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cxnSp>
        <p:nvCxnSpPr>
          <p:cNvPr id="13" name="Gerader Verbinder 12"/>
          <p:cNvCxnSpPr/>
          <p:nvPr userDrawn="1"/>
        </p:nvCxnSpPr>
        <p:spPr>
          <a:xfrm>
            <a:off x="838200" y="6253843"/>
            <a:ext cx="10515600" cy="24493"/>
          </a:xfrm>
          <a:prstGeom prst="line">
            <a:avLst/>
          </a:prstGeom>
          <a:ln>
            <a:solidFill>
              <a:srgbClr val="0A623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62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tertitel 4"/>
          <p:cNvSpPr>
            <a:spLocks noGrp="1"/>
          </p:cNvSpPr>
          <p:nvPr>
            <p:ph type="subTitle" idx="1"/>
          </p:nvPr>
        </p:nvSpPr>
        <p:spPr>
          <a:xfrm>
            <a:off x="864973" y="6402903"/>
            <a:ext cx="10462054" cy="286221"/>
          </a:xfrm>
        </p:spPr>
        <p:txBody>
          <a:bodyPr>
            <a:normAutofit/>
          </a:bodyPr>
          <a:lstStyle/>
          <a:p>
            <a:r>
              <a:rPr lang="de-DE" sz="1400" dirty="0"/>
              <a:t>gip software development GmbH </a:t>
            </a:r>
            <a:r>
              <a:rPr lang="de-DE" sz="1400" dirty="0">
                <a:latin typeface="Calibri" panose="020F0502020204030204" pitchFamily="34" charset="0"/>
              </a:rPr>
              <a:t>●</a:t>
            </a:r>
            <a:r>
              <a:rPr lang="de-DE" sz="1400" dirty="0"/>
              <a:t> Heidelberger Str. 65/66 </a:t>
            </a:r>
            <a:r>
              <a:rPr lang="de-DE" sz="1400" dirty="0">
                <a:latin typeface="Calibri" panose="020F0502020204030204" pitchFamily="34" charset="0"/>
              </a:rPr>
              <a:t>●</a:t>
            </a:r>
            <a:r>
              <a:rPr lang="de-DE" sz="1400" dirty="0"/>
              <a:t> 12435 Berlin </a:t>
            </a:r>
            <a:r>
              <a:rPr lang="de-DE" sz="1400" dirty="0">
                <a:latin typeface="Calibri" panose="020F0502020204030204" pitchFamily="34" charset="0"/>
              </a:rPr>
              <a:t>● </a:t>
            </a:r>
            <a:r>
              <a:rPr lang="de-DE" sz="1400" dirty="0"/>
              <a:t>030 / 695 034 8-0 </a:t>
            </a:r>
            <a:r>
              <a:rPr lang="de-DE" sz="1400" dirty="0">
                <a:latin typeface="Calibri" panose="020F0502020204030204" pitchFamily="34" charset="0"/>
              </a:rPr>
              <a:t>● </a:t>
            </a:r>
            <a:r>
              <a:rPr lang="de-DE" sz="1400" dirty="0"/>
              <a:t>info@gip-sd.de </a:t>
            </a:r>
          </a:p>
        </p:txBody>
      </p:sp>
      <p:sp>
        <p:nvSpPr>
          <p:cNvPr id="9" name="Titel 1"/>
          <p:cNvSpPr txBox="1">
            <a:spLocks/>
          </p:cNvSpPr>
          <p:nvPr/>
        </p:nvSpPr>
        <p:spPr>
          <a:xfrm>
            <a:off x="864972" y="1329858"/>
            <a:ext cx="10462055" cy="327569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de-DE" b="1" dirty="0"/>
              <a:t>Muss man mehrfach denselben Kontakt pflegen?</a:t>
            </a:r>
          </a:p>
          <a:p>
            <a:pPr>
              <a:spcBef>
                <a:spcPts val="1600"/>
              </a:spcBef>
            </a:pPr>
            <a:r>
              <a:rPr lang="de-DE" dirty="0"/>
              <a:t>- </a:t>
            </a:r>
            <a:r>
              <a:rPr lang="de-DE" dirty="0" err="1"/>
              <a:t>Datenmatching</a:t>
            </a:r>
            <a:r>
              <a:rPr lang="de-DE" dirty="0"/>
              <a:t> 5.0</a:t>
            </a:r>
          </a:p>
        </p:txBody>
      </p:sp>
    </p:spTree>
    <p:extLst>
      <p:ext uri="{BB962C8B-B14F-4D97-AF65-F5344CB8AC3E}">
        <p14:creationId xmlns:p14="http://schemas.microsoft.com/office/powerpoint/2010/main" val="21582176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Gliederung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E30-0C7F-4918-B88C-A744ED6A556A}" type="datetime1">
              <a:rPr lang="de-DE" smtClean="0"/>
              <a:t>07.11.2019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2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844DAA84-ED11-46DF-90B1-A233EB5F584D}"/>
              </a:ext>
            </a:extLst>
          </p:cNvPr>
          <p:cNvSpPr txBox="1"/>
          <p:nvPr/>
        </p:nvSpPr>
        <p:spPr>
          <a:xfrm>
            <a:off x="838199" y="2409965"/>
            <a:ext cx="7643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Das Ziel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124BA07E-459C-4D78-8859-AF66D8F9E2DE}"/>
              </a:ext>
            </a:extLst>
          </p:cNvPr>
          <p:cNvSpPr txBox="1"/>
          <p:nvPr/>
        </p:nvSpPr>
        <p:spPr>
          <a:xfrm>
            <a:off x="838198" y="2933185"/>
            <a:ext cx="7643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Der Weg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B5D4917-D317-4BC5-B358-84966318422A}"/>
              </a:ext>
            </a:extLst>
          </p:cNvPr>
          <p:cNvSpPr txBox="1"/>
          <p:nvPr/>
        </p:nvSpPr>
        <p:spPr>
          <a:xfrm>
            <a:off x="838198" y="3452131"/>
            <a:ext cx="7643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Die Lösung mit </a:t>
            </a:r>
            <a:r>
              <a:rPr lang="de-DE" sz="2800" dirty="0" err="1"/>
              <a:t>gipAPM</a:t>
            </a:r>
            <a:endParaRPr lang="de-DE" sz="2800" dirty="0"/>
          </a:p>
        </p:txBody>
      </p:sp>
      <p:sp>
        <p:nvSpPr>
          <p:cNvPr id="11" name="Textfeld 10">
            <a:extLst>
              <a:ext uri="{FF2B5EF4-FFF2-40B4-BE49-F238E27FC236}">
                <a16:creationId xmlns:a16="http://schemas.microsoft.com/office/drawing/2014/main" id="{FE57F4FA-D3A8-4B8E-BBCD-A383F53C60FC}"/>
              </a:ext>
            </a:extLst>
          </p:cNvPr>
          <p:cNvSpPr txBox="1"/>
          <p:nvPr/>
        </p:nvSpPr>
        <p:spPr>
          <a:xfrm>
            <a:off x="838198" y="3982728"/>
            <a:ext cx="7643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Fragen</a:t>
            </a:r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37B5FC9D-98C7-4D03-B1C7-F999A8B5359D}"/>
              </a:ext>
            </a:extLst>
          </p:cNvPr>
          <p:cNvSpPr txBox="1"/>
          <p:nvPr/>
        </p:nvSpPr>
        <p:spPr>
          <a:xfrm>
            <a:off x="838197" y="1882367"/>
            <a:ext cx="7643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Das Problem</a:t>
            </a:r>
          </a:p>
        </p:txBody>
      </p:sp>
    </p:spTree>
    <p:extLst>
      <p:ext uri="{BB962C8B-B14F-4D97-AF65-F5344CB8AC3E}">
        <p14:creationId xmlns:p14="http://schemas.microsoft.com/office/powerpoint/2010/main" val="419535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Problem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E30-0C7F-4918-B88C-A744ED6A556A}" type="datetime1">
              <a:rPr lang="de-DE" smtClean="0"/>
              <a:t>07.11.2019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3</a:t>
            </a:fld>
            <a:endParaRPr lang="de-DE"/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A71D02E5-8C71-4E7D-8ED5-3AE817911235}"/>
              </a:ext>
            </a:extLst>
          </p:cNvPr>
          <p:cNvSpPr txBox="1"/>
          <p:nvPr/>
        </p:nvSpPr>
        <p:spPr>
          <a:xfrm>
            <a:off x="838197" y="1882367"/>
            <a:ext cx="7643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Gewachsene Datensammlungen (z.B. Excel)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C2A6A53C-B3E0-4B6E-BBCB-D6730FFA219F}"/>
              </a:ext>
            </a:extLst>
          </p:cNvPr>
          <p:cNvSpPr txBox="1"/>
          <p:nvPr/>
        </p:nvSpPr>
        <p:spPr>
          <a:xfrm>
            <a:off x="838196" y="2405587"/>
            <a:ext cx="7643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Einführung von Insellösungen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2197171-80C0-4A45-BFC0-D4CA46FCD98D}"/>
              </a:ext>
            </a:extLst>
          </p:cNvPr>
          <p:cNvSpPr txBox="1"/>
          <p:nvPr/>
        </p:nvSpPr>
        <p:spPr>
          <a:xfrm>
            <a:off x="838194" y="3452027"/>
            <a:ext cx="8777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Resultat: Datensätze müssen mehrmals gepflegt werden</a:t>
            </a:r>
          </a:p>
        </p:txBody>
      </p:sp>
    </p:spTree>
    <p:extLst>
      <p:ext uri="{BB962C8B-B14F-4D97-AF65-F5344CB8AC3E}">
        <p14:creationId xmlns:p14="http://schemas.microsoft.com/office/powerpoint/2010/main" val="195818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Das Ziel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E30-0C7F-4918-B88C-A744ED6A556A}" type="datetime1">
              <a:rPr lang="de-DE" smtClean="0"/>
              <a:t>07.11.2019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4</a:t>
            </a:fld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819967A-C2B8-4D42-8103-99AE936D1ADC}"/>
              </a:ext>
            </a:extLst>
          </p:cNvPr>
          <p:cNvSpPr txBox="1"/>
          <p:nvPr/>
        </p:nvSpPr>
        <p:spPr>
          <a:xfrm>
            <a:off x="838197" y="1882367"/>
            <a:ext cx="10307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Kombinierung von Datensätzen aus unterschiedlichen Sammlungen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797576BC-8D2C-4773-8CB7-C90D962210D0}"/>
              </a:ext>
            </a:extLst>
          </p:cNvPr>
          <p:cNvSpPr txBox="1"/>
          <p:nvPr/>
        </p:nvSpPr>
        <p:spPr>
          <a:xfrm>
            <a:off x="838197" y="2406305"/>
            <a:ext cx="103078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Datensätze werden </a:t>
            </a:r>
            <a:r>
              <a:rPr lang="de-DE" sz="2800"/>
              <a:t>nur an </a:t>
            </a:r>
            <a:r>
              <a:rPr lang="de-DE" sz="2800" dirty="0"/>
              <a:t>einer Stelle gespeichert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A1532E26-1965-40C8-8B26-12CAE26E5FA6}"/>
              </a:ext>
            </a:extLst>
          </p:cNvPr>
          <p:cNvSpPr txBox="1"/>
          <p:nvPr/>
        </p:nvSpPr>
        <p:spPr>
          <a:xfrm>
            <a:off x="838197" y="2929525"/>
            <a:ext cx="1030785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Datensätze können in der Software an frei definierten Stellen bearbeitet werden</a:t>
            </a:r>
          </a:p>
        </p:txBody>
      </p:sp>
    </p:spTree>
    <p:extLst>
      <p:ext uri="{BB962C8B-B14F-4D97-AF65-F5344CB8AC3E}">
        <p14:creationId xmlns:p14="http://schemas.microsoft.com/office/powerpoint/2010/main" val="1988138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Weg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E30-0C7F-4918-B88C-A744ED6A556A}" type="datetime1">
              <a:rPr lang="de-DE" smtClean="0"/>
              <a:t>07.11.2019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5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E9CF84F-8D9B-4CDF-B7FC-D9EFA04D442A}"/>
              </a:ext>
            </a:extLst>
          </p:cNvPr>
          <p:cNvSpPr/>
          <p:nvPr/>
        </p:nvSpPr>
        <p:spPr>
          <a:xfrm>
            <a:off x="2343150" y="1965937"/>
            <a:ext cx="3752850" cy="585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Analyse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3F7B471-3201-44B2-880A-B7A9241383F9}"/>
              </a:ext>
            </a:extLst>
          </p:cNvPr>
          <p:cNvSpPr/>
          <p:nvPr/>
        </p:nvSpPr>
        <p:spPr>
          <a:xfrm>
            <a:off x="2343150" y="4857091"/>
            <a:ext cx="3752850" cy="585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e-DE" sz="28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Erweiterung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6E741F7-3A4B-48DA-90F0-7B91BFBC5C28}"/>
              </a:ext>
            </a:extLst>
          </p:cNvPr>
          <p:cNvSpPr/>
          <p:nvPr/>
        </p:nvSpPr>
        <p:spPr>
          <a:xfrm>
            <a:off x="2343150" y="3411514"/>
            <a:ext cx="3752850" cy="585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de-DE" sz="2800" b="1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Integration</a:t>
            </a:r>
            <a:endParaRPr lang="en-GB" sz="110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95050C49-8F5F-444C-A1DA-236003ED5FEA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4219575" y="2551407"/>
            <a:ext cx="0" cy="860107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74F85405-A29F-4E0A-87E3-303736C2A351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>
            <a:off x="4219575" y="3996984"/>
            <a:ext cx="0" cy="860107"/>
          </a:xfrm>
          <a:prstGeom prst="line">
            <a:avLst/>
          </a:prstGeom>
          <a:ln w="25400">
            <a:solidFill>
              <a:schemeClr val="tx1"/>
            </a:solidFill>
            <a:headEnd type="none" w="med" len="med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426E9F7F-BA73-4844-AE98-348E92E1AC08}"/>
              </a:ext>
            </a:extLst>
          </p:cNvPr>
          <p:cNvSpPr txBox="1"/>
          <p:nvPr/>
        </p:nvSpPr>
        <p:spPr>
          <a:xfrm>
            <a:off x="6165207" y="1850424"/>
            <a:ext cx="4413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Vorhandene Datenquellen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FA57ADE-1C1C-46A4-A69B-922970E4F448}"/>
              </a:ext>
            </a:extLst>
          </p:cNvPr>
          <p:cNvSpPr txBox="1"/>
          <p:nvPr/>
        </p:nvSpPr>
        <p:spPr>
          <a:xfrm>
            <a:off x="6165207" y="2250534"/>
            <a:ext cx="5805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Schnittstellen (APIs) zu vorhandener Software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F118F88-B1DA-44BC-B008-F4988F7D6213}"/>
              </a:ext>
            </a:extLst>
          </p:cNvPr>
          <p:cNvSpPr txBox="1"/>
          <p:nvPr/>
        </p:nvSpPr>
        <p:spPr>
          <a:xfrm>
            <a:off x="6168006" y="3308665"/>
            <a:ext cx="5195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Verbindung von Insellösungen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84A1FCA-C8A8-4FA1-8CCE-3ACCB2E3A2A2}"/>
              </a:ext>
            </a:extLst>
          </p:cNvPr>
          <p:cNvSpPr txBox="1"/>
          <p:nvPr/>
        </p:nvSpPr>
        <p:spPr>
          <a:xfrm>
            <a:off x="6165207" y="3703890"/>
            <a:ext cx="5195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Import und Pooling von Daten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00A0F2F-7CDC-4D60-A10D-E98543505C1F}"/>
              </a:ext>
            </a:extLst>
          </p:cNvPr>
          <p:cNvSpPr txBox="1"/>
          <p:nvPr/>
        </p:nvSpPr>
        <p:spPr>
          <a:xfrm>
            <a:off x="6168006" y="4762021"/>
            <a:ext cx="5195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/>
              <a:t>(Kombinierte</a:t>
            </a:r>
            <a:r>
              <a:rPr lang="de-DE" sz="2000" dirty="0"/>
              <a:t>) Auswertungen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46051D0-B540-4A03-9EB5-53902D234523}"/>
              </a:ext>
            </a:extLst>
          </p:cNvPr>
          <p:cNvSpPr txBox="1"/>
          <p:nvPr/>
        </p:nvSpPr>
        <p:spPr>
          <a:xfrm>
            <a:off x="6165207" y="5157246"/>
            <a:ext cx="5195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Individuelle Module</a:t>
            </a:r>
          </a:p>
        </p:txBody>
      </p:sp>
    </p:spTree>
    <p:extLst>
      <p:ext uri="{BB962C8B-B14F-4D97-AF65-F5344CB8AC3E}">
        <p14:creationId xmlns:p14="http://schemas.microsoft.com/office/powerpoint/2010/main" val="4064616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Der Weg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E30-0C7F-4918-B88C-A744ED6A556A}" type="datetime1">
              <a:rPr lang="de-DE" smtClean="0"/>
              <a:t>07.11.2019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6</a:t>
            </a:fld>
            <a:endParaRPr lang="de-DE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DE9CF84F-8D9B-4CDF-B7FC-D9EFA04D442A}"/>
              </a:ext>
            </a:extLst>
          </p:cNvPr>
          <p:cNvSpPr/>
          <p:nvPr/>
        </p:nvSpPr>
        <p:spPr>
          <a:xfrm>
            <a:off x="2343150" y="1965937"/>
            <a:ext cx="3752850" cy="585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e-DE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Client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53F7B471-3201-44B2-880A-B7A9241383F9}"/>
              </a:ext>
            </a:extLst>
          </p:cNvPr>
          <p:cNvSpPr/>
          <p:nvPr/>
        </p:nvSpPr>
        <p:spPr>
          <a:xfrm>
            <a:off x="2343150" y="4857091"/>
            <a:ext cx="3752850" cy="585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6000"/>
              </a:lnSpc>
              <a:spcAft>
                <a:spcPts val="800"/>
              </a:spcAft>
            </a:pPr>
            <a:r>
              <a:rPr lang="de-DE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Datenzugriff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86E741F7-3A4B-48DA-90F0-7B91BFBC5C28}"/>
              </a:ext>
            </a:extLst>
          </p:cNvPr>
          <p:cNvSpPr/>
          <p:nvPr/>
        </p:nvSpPr>
        <p:spPr>
          <a:xfrm>
            <a:off x="2343150" y="3411514"/>
            <a:ext cx="3752850" cy="58547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</a:pPr>
            <a:r>
              <a:rPr lang="de-DE" sz="28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Geschäftslogik</a:t>
            </a: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95050C49-8F5F-444C-A1DA-236003ED5FEA}"/>
              </a:ext>
            </a:extLst>
          </p:cNvPr>
          <p:cNvCxnSpPr>
            <a:cxnSpLocks/>
            <a:stCxn id="7" idx="2"/>
            <a:endCxn id="9" idx="0"/>
          </p:cNvCxnSpPr>
          <p:nvPr/>
        </p:nvCxnSpPr>
        <p:spPr>
          <a:xfrm>
            <a:off x="4219575" y="2551407"/>
            <a:ext cx="0" cy="860107"/>
          </a:xfrm>
          <a:prstGeom prst="line">
            <a:avLst/>
          </a:prstGeom>
          <a:ln w="254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74F85405-A29F-4E0A-87E3-303736C2A351}"/>
              </a:ext>
            </a:extLst>
          </p:cNvPr>
          <p:cNvCxnSpPr>
            <a:cxnSpLocks/>
            <a:stCxn id="9" idx="2"/>
            <a:endCxn id="8" idx="0"/>
          </p:cNvCxnSpPr>
          <p:nvPr/>
        </p:nvCxnSpPr>
        <p:spPr>
          <a:xfrm>
            <a:off x="4219575" y="3996984"/>
            <a:ext cx="0" cy="860107"/>
          </a:xfrm>
          <a:prstGeom prst="line">
            <a:avLst/>
          </a:prstGeom>
          <a:ln w="25400">
            <a:solidFill>
              <a:schemeClr val="tx1"/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feld 14">
            <a:extLst>
              <a:ext uri="{FF2B5EF4-FFF2-40B4-BE49-F238E27FC236}">
                <a16:creationId xmlns:a16="http://schemas.microsoft.com/office/drawing/2014/main" id="{426E9F7F-BA73-4844-AE98-348E92E1AC08}"/>
              </a:ext>
            </a:extLst>
          </p:cNvPr>
          <p:cNvSpPr txBox="1"/>
          <p:nvPr/>
        </p:nvSpPr>
        <p:spPr>
          <a:xfrm>
            <a:off x="6165207" y="1850424"/>
            <a:ext cx="44133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Dateneingabe und -ausgabe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FA57ADE-1C1C-46A4-A69B-922970E4F448}"/>
              </a:ext>
            </a:extLst>
          </p:cNvPr>
          <p:cNvSpPr txBox="1"/>
          <p:nvPr/>
        </p:nvSpPr>
        <p:spPr>
          <a:xfrm>
            <a:off x="6165207" y="2250534"/>
            <a:ext cx="58058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Reporting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BF118F88-B1DA-44BC-B008-F4988F7D6213}"/>
              </a:ext>
            </a:extLst>
          </p:cNvPr>
          <p:cNvSpPr txBox="1"/>
          <p:nvPr/>
        </p:nvSpPr>
        <p:spPr>
          <a:xfrm>
            <a:off x="6168006" y="3308665"/>
            <a:ext cx="5195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Daten-Pooling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A84A1FCA-C8A8-4FA1-8CCE-3ACCB2E3A2A2}"/>
              </a:ext>
            </a:extLst>
          </p:cNvPr>
          <p:cNvSpPr txBox="1"/>
          <p:nvPr/>
        </p:nvSpPr>
        <p:spPr>
          <a:xfrm>
            <a:off x="6165207" y="3703890"/>
            <a:ext cx="5195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Individuelle Prozesse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D00A0F2F-7CDC-4D60-A10D-E98543505C1F}"/>
              </a:ext>
            </a:extLst>
          </p:cNvPr>
          <p:cNvSpPr txBox="1"/>
          <p:nvPr/>
        </p:nvSpPr>
        <p:spPr>
          <a:xfrm>
            <a:off x="6168006" y="4762021"/>
            <a:ext cx="5195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Datenspeicher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646051D0-B540-4A03-9EB5-53902D234523}"/>
              </a:ext>
            </a:extLst>
          </p:cNvPr>
          <p:cNvSpPr txBox="1"/>
          <p:nvPr/>
        </p:nvSpPr>
        <p:spPr>
          <a:xfrm>
            <a:off x="6165207" y="5157246"/>
            <a:ext cx="5195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000" dirty="0"/>
              <a:t>Schnittstellen</a:t>
            </a:r>
          </a:p>
        </p:txBody>
      </p:sp>
    </p:spTree>
    <p:extLst>
      <p:ext uri="{BB962C8B-B14F-4D97-AF65-F5344CB8AC3E}">
        <p14:creationId xmlns:p14="http://schemas.microsoft.com/office/powerpoint/2010/main" val="3054211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 mit </a:t>
            </a:r>
            <a:r>
              <a:rPr lang="de-DE" dirty="0" err="1"/>
              <a:t>gipAPM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E30-0C7F-4918-B88C-A744ED6A556A}" type="datetime1">
              <a:rPr lang="de-DE" smtClean="0"/>
              <a:t>07.11.2019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7</a:t>
            </a:fld>
            <a:endParaRPr lang="de-DE"/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56C798CF-B630-4625-8D40-C91D002D5B7B}"/>
              </a:ext>
            </a:extLst>
          </p:cNvPr>
          <p:cNvSpPr txBox="1"/>
          <p:nvPr/>
        </p:nvSpPr>
        <p:spPr>
          <a:xfrm>
            <a:off x="838197" y="1882367"/>
            <a:ext cx="7643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Integration des passenden Tools für jede Aufgabe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E845ECDA-7BC6-4184-9B3A-60B77ECAB7DE}"/>
              </a:ext>
            </a:extLst>
          </p:cNvPr>
          <p:cNvSpPr txBox="1"/>
          <p:nvPr/>
        </p:nvSpPr>
        <p:spPr>
          <a:xfrm>
            <a:off x="838197" y="2405587"/>
            <a:ext cx="76433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Ausnutzung bestehender APIs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528CA33E-8606-40F9-B561-4EDF07C8F948}"/>
              </a:ext>
            </a:extLst>
          </p:cNvPr>
          <p:cNvSpPr txBox="1"/>
          <p:nvPr/>
        </p:nvSpPr>
        <p:spPr>
          <a:xfrm>
            <a:off x="838196" y="2928807"/>
            <a:ext cx="990810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Standardisiertes </a:t>
            </a:r>
            <a:r>
              <a:rPr lang="de-DE" sz="2800" dirty="0" err="1"/>
              <a:t>gipAPM</a:t>
            </a:r>
            <a:r>
              <a:rPr lang="de-DE" sz="2800" dirty="0"/>
              <a:t> Konzept erlaubt Nutzung des bestehenden Clients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D2EFF449-C17C-42F6-B522-9D308A9B5F80}"/>
              </a:ext>
            </a:extLst>
          </p:cNvPr>
          <p:cNvSpPr txBox="1"/>
          <p:nvPr/>
        </p:nvSpPr>
        <p:spPr>
          <a:xfrm>
            <a:off x="838197" y="3882914"/>
            <a:ext cx="93460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sz="2800" dirty="0"/>
              <a:t>Offenheit des Quellcodes erlaubt maximale Unabhängigkeit und Flexibilität bei der Weiterentwicklung</a:t>
            </a:r>
          </a:p>
        </p:txBody>
      </p:sp>
    </p:spTree>
    <p:extLst>
      <p:ext uri="{BB962C8B-B14F-4D97-AF65-F5344CB8AC3E}">
        <p14:creationId xmlns:p14="http://schemas.microsoft.com/office/powerpoint/2010/main" val="2510298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Lösung mit </a:t>
            </a:r>
            <a:r>
              <a:rPr lang="de-DE" dirty="0" err="1"/>
              <a:t>gipAPM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E30-0C7F-4918-B88C-A744ED6A556A}" type="datetime1">
              <a:rPr lang="de-DE" smtClean="0"/>
              <a:t>07.11.2019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8</a:t>
            </a:fld>
            <a:endParaRPr lang="de-DE"/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A5AF9B4-270A-4DDD-9E43-F310BE5E8C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0232" y="1328129"/>
            <a:ext cx="6871536" cy="4894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282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Fragen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8DE30-0C7F-4918-B88C-A744ED6A556A}" type="datetime1">
              <a:rPr lang="de-DE" smtClean="0"/>
              <a:t>07.11.2019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www.gip-sd.de</a:t>
            </a:r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6346B-047B-470A-B7C5-FD5563B38230}" type="slidenum">
              <a:rPr lang="de-DE" smtClean="0"/>
              <a:t>9</a:t>
            </a:fld>
            <a:endParaRPr lang="de-DE"/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ACA25F00-D4DB-441E-B03A-8B6EC8ED4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					 </a:t>
            </a:r>
          </a:p>
          <a:p>
            <a:pPr marL="0" indent="0" algn="ctr">
              <a:buNone/>
            </a:pPr>
            <a:r>
              <a:rPr lang="en-GB" sz="18800" b="1" dirty="0"/>
              <a:t>?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132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237</Words>
  <Application>Microsoft Office PowerPoint</Application>
  <PresentationFormat>Breitbild</PresentationFormat>
  <Paragraphs>72</Paragraphs>
  <Slides>9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PowerPoint-Präsentation</vt:lpstr>
      <vt:lpstr>Gliederung</vt:lpstr>
      <vt:lpstr>Das Problem</vt:lpstr>
      <vt:lpstr>Das Ziel</vt:lpstr>
      <vt:lpstr>Der Weg</vt:lpstr>
      <vt:lpstr>Der Weg</vt:lpstr>
      <vt:lpstr>Lösung mit gipAPM</vt:lpstr>
      <vt:lpstr>Lösung mit gipAPM</vt:lpstr>
      <vt:lpstr>Fragen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constanze</dc:creator>
  <cp:lastModifiedBy>Tobias Mestekemper</cp:lastModifiedBy>
  <cp:revision>84</cp:revision>
  <dcterms:created xsi:type="dcterms:W3CDTF">2014-07-21T09:36:23Z</dcterms:created>
  <dcterms:modified xsi:type="dcterms:W3CDTF">2019-11-07T12:17:03Z</dcterms:modified>
</cp:coreProperties>
</file>